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9" r:id="rId8"/>
    <p:sldId id="270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Nunito Semi Bold" panose="020B0604020202020204" charset="0"/>
      <p:regular r:id="rId15"/>
    </p:embeddedFont>
    <p:embeddedFont>
      <p:font typeface="PT Sans" panose="020B0503020203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1:30 seconds" id="{C58D0FBF-0F41-45B4-81CB-01BAACD812D8}">
          <p14:sldIdLst>
            <p14:sldId id="256"/>
            <p14:sldId id="257"/>
          </p14:sldIdLst>
        </p14:section>
        <p14:section name="Solution 1 min" id="{482BBA15-72F0-4CF0-84D9-2A4EDC34EB5F}">
          <p14:sldIdLst>
            <p14:sldId id="258"/>
          </p14:sldIdLst>
        </p14:section>
        <p14:section name="System Deepdive 1:30 seconds" id="{C6378AC6-E14F-4F7E-9AAD-D222CC579A2A}">
          <p14:sldIdLst>
            <p14:sldId id="259"/>
          </p14:sldIdLst>
        </p14:section>
        <p14:section name=" Demo 2 min" id="{F6FCE0CF-4543-4210-B054-5C259FF2A312}">
          <p14:sldIdLst>
            <p14:sldId id="260"/>
            <p14:sldId id="266"/>
          </p14:sldIdLst>
        </p14:section>
        <p14:section name="Demo 2min" id="{913C2F3C-D3CC-4C14-9178-B9C9FD36947F}">
          <p14:sldIdLst>
            <p14:sldId id="269"/>
            <p14:sldId id="270"/>
          </p14:sldIdLst>
        </p14:section>
        <p14:section name="Selling Points 1 min" id="{6A151B53-4EE6-4C6B-9049-B6FA23B78622}">
          <p14:sldIdLst>
            <p14:sldId id="262"/>
          </p14:sldIdLst>
        </p14:section>
        <p14:section name="Investment Opportunity 1 min" id="{30A3512A-F9BD-4861-BB11-5C0AD1830E26}">
          <p14:sldIdLst>
            <p14:sldId id="263"/>
          </p14:sldIdLst>
        </p14:section>
        <p14:section name="Next Steps 1 min" id="{0A10C8A4-968C-4CA9-84A2-E3A52E7022F1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C5A"/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7E596-D7C7-46B1-B236-FC60BF9E171F}" v="40" dt="2025-02-06T13:38:35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deem Nasr" userId="cfd4a841-f2e1-4372-aaaa-4b89fe372424" providerId="ADAL" clId="{64B7E596-D7C7-46B1-B236-FC60BF9E171F}"/>
    <pc:docChg chg="undo custSel addSld delSld modSld sldOrd addSection delSection modSection">
      <pc:chgData name="Sadeem Nasr" userId="cfd4a841-f2e1-4372-aaaa-4b89fe372424" providerId="ADAL" clId="{64B7E596-D7C7-46B1-B236-FC60BF9E171F}" dt="2025-02-06T13:39:07.103" v="317" actId="478"/>
      <pc:docMkLst>
        <pc:docMk/>
      </pc:docMkLst>
      <pc:sldChg chg="modSp mod">
        <pc:chgData name="Sadeem Nasr" userId="cfd4a841-f2e1-4372-aaaa-4b89fe372424" providerId="ADAL" clId="{64B7E596-D7C7-46B1-B236-FC60BF9E171F}" dt="2025-02-05T21:37:33.512" v="32"/>
        <pc:sldMkLst>
          <pc:docMk/>
          <pc:sldMk cId="0" sldId="258"/>
        </pc:sldMkLst>
        <pc:spChg chg="mod">
          <ac:chgData name="Sadeem Nasr" userId="cfd4a841-f2e1-4372-aaaa-4b89fe372424" providerId="ADAL" clId="{64B7E596-D7C7-46B1-B236-FC60BF9E171F}" dt="2025-02-05T21:34:52.122" v="29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Sadeem Nasr" userId="cfd4a841-f2e1-4372-aaaa-4b89fe372424" providerId="ADAL" clId="{64B7E596-D7C7-46B1-B236-FC60BF9E171F}" dt="2025-02-05T21:37:33.512" v="32"/>
          <ac:spMkLst>
            <pc:docMk/>
            <pc:sldMk cId="0" sldId="258"/>
            <ac:spMk id="15" creationId="{00000000-0000-0000-0000-000000000000}"/>
          </ac:spMkLst>
        </pc:spChg>
      </pc:sldChg>
      <pc:sldChg chg="modSp mod">
        <pc:chgData name="Sadeem Nasr" userId="cfd4a841-f2e1-4372-aaaa-4b89fe372424" providerId="ADAL" clId="{64B7E596-D7C7-46B1-B236-FC60BF9E171F}" dt="2025-02-05T21:37:58.612" v="46" actId="1076"/>
        <pc:sldMkLst>
          <pc:docMk/>
          <pc:sldMk cId="0" sldId="259"/>
        </pc:sldMkLst>
        <pc:spChg chg="mod">
          <ac:chgData name="Sadeem Nasr" userId="cfd4a841-f2e1-4372-aaaa-4b89fe372424" providerId="ADAL" clId="{64B7E596-D7C7-46B1-B236-FC60BF9E171F}" dt="2025-02-05T21:37:58.612" v="46" actId="1076"/>
          <ac:spMkLst>
            <pc:docMk/>
            <pc:sldMk cId="0" sldId="259"/>
            <ac:spMk id="2" creationId="{00000000-0000-0000-0000-000000000000}"/>
          </ac:spMkLst>
        </pc:spChg>
      </pc:sldChg>
      <pc:sldChg chg="modSp mod ord">
        <pc:chgData name="Sadeem Nasr" userId="cfd4a841-f2e1-4372-aaaa-4b89fe372424" providerId="ADAL" clId="{64B7E596-D7C7-46B1-B236-FC60BF9E171F}" dt="2025-02-05T21:42:30.024" v="118" actId="20578"/>
        <pc:sldMkLst>
          <pc:docMk/>
          <pc:sldMk cId="0" sldId="260"/>
        </pc:sldMkLst>
        <pc:spChg chg="mod">
          <ac:chgData name="Sadeem Nasr" userId="cfd4a841-f2e1-4372-aaaa-4b89fe372424" providerId="ADAL" clId="{64B7E596-D7C7-46B1-B236-FC60BF9E171F}" dt="2025-02-05T21:38:51.527" v="77" actId="20577"/>
          <ac:spMkLst>
            <pc:docMk/>
            <pc:sldMk cId="0" sldId="260"/>
            <ac:spMk id="16" creationId="{00000000-0000-0000-0000-000000000000}"/>
          </ac:spMkLst>
        </pc:spChg>
      </pc:sldChg>
      <pc:sldChg chg="del">
        <pc:chgData name="Sadeem Nasr" userId="cfd4a841-f2e1-4372-aaaa-4b89fe372424" providerId="ADAL" clId="{64B7E596-D7C7-46B1-B236-FC60BF9E171F}" dt="2025-01-31T19:07:09.389" v="0" actId="47"/>
        <pc:sldMkLst>
          <pc:docMk/>
          <pc:sldMk cId="0" sldId="261"/>
        </pc:sldMkLst>
      </pc:sldChg>
      <pc:sldChg chg="addSp modSp mod">
        <pc:chgData name="Sadeem Nasr" userId="cfd4a841-f2e1-4372-aaaa-4b89fe372424" providerId="ADAL" clId="{64B7E596-D7C7-46B1-B236-FC60BF9E171F}" dt="2025-02-05T22:34:27.876" v="260" actId="14826"/>
        <pc:sldMkLst>
          <pc:docMk/>
          <pc:sldMk cId="0" sldId="265"/>
        </pc:sldMkLst>
        <pc:spChg chg="add mod">
          <ac:chgData name="Sadeem Nasr" userId="cfd4a841-f2e1-4372-aaaa-4b89fe372424" providerId="ADAL" clId="{64B7E596-D7C7-46B1-B236-FC60BF9E171F}" dt="2025-02-05T21:49:01.657" v="204" actId="1076"/>
          <ac:spMkLst>
            <pc:docMk/>
            <pc:sldMk cId="0" sldId="265"/>
            <ac:spMk id="2" creationId="{0FEF6E71-5166-3362-493B-D595D1C03101}"/>
          </ac:spMkLst>
        </pc:spChg>
        <pc:spChg chg="add mod">
          <ac:chgData name="Sadeem Nasr" userId="cfd4a841-f2e1-4372-aaaa-4b89fe372424" providerId="ADAL" clId="{64B7E596-D7C7-46B1-B236-FC60BF9E171F}" dt="2025-02-05T21:49:26.486" v="205" actId="1076"/>
          <ac:spMkLst>
            <pc:docMk/>
            <pc:sldMk cId="0" sldId="265"/>
            <ac:spMk id="4" creationId="{5ABE3AB6-CC18-893C-1332-684C0C0E322A}"/>
          </ac:spMkLst>
        </pc:spChg>
        <pc:spChg chg="mod">
          <ac:chgData name="Sadeem Nasr" userId="cfd4a841-f2e1-4372-aaaa-4b89fe372424" providerId="ADAL" clId="{64B7E596-D7C7-46B1-B236-FC60BF9E171F}" dt="2025-02-05T21:53:37.698" v="224" actId="14100"/>
          <ac:spMkLst>
            <pc:docMk/>
            <pc:sldMk cId="0" sldId="265"/>
            <ac:spMk id="5" creationId="{942E00B2-F031-BE73-C952-C9AD55F020C0}"/>
          </ac:spMkLst>
        </pc:spChg>
        <pc:spChg chg="add mod">
          <ac:chgData name="Sadeem Nasr" userId="cfd4a841-f2e1-4372-aaaa-4b89fe372424" providerId="ADAL" clId="{64B7E596-D7C7-46B1-B236-FC60BF9E171F}" dt="2025-02-05T21:51:54.157" v="216" actId="1076"/>
          <ac:spMkLst>
            <pc:docMk/>
            <pc:sldMk cId="0" sldId="265"/>
            <ac:spMk id="8" creationId="{C9FB22E4-C39B-4FA1-CED2-B475B3C4C909}"/>
          </ac:spMkLst>
        </pc:spChg>
        <pc:spChg chg="add mod">
          <ac:chgData name="Sadeem Nasr" userId="cfd4a841-f2e1-4372-aaaa-4b89fe372424" providerId="ADAL" clId="{64B7E596-D7C7-46B1-B236-FC60BF9E171F}" dt="2025-02-05T21:50:43.525" v="210" actId="1076"/>
          <ac:spMkLst>
            <pc:docMk/>
            <pc:sldMk cId="0" sldId="265"/>
            <ac:spMk id="10" creationId="{43210164-9837-DF73-BFE0-B5E7D88AABC5}"/>
          </ac:spMkLst>
        </pc:spChg>
        <pc:spChg chg="add mod">
          <ac:chgData name="Sadeem Nasr" userId="cfd4a841-f2e1-4372-aaaa-4b89fe372424" providerId="ADAL" clId="{64B7E596-D7C7-46B1-B236-FC60BF9E171F}" dt="2025-02-05T21:51:39.182" v="214" actId="1076"/>
          <ac:spMkLst>
            <pc:docMk/>
            <pc:sldMk cId="0" sldId="265"/>
            <ac:spMk id="11" creationId="{4DB0D9D6-4EB0-C478-264C-D1CD0589EE53}"/>
          </ac:spMkLst>
        </pc:spChg>
        <pc:spChg chg="add mod">
          <ac:chgData name="Sadeem Nasr" userId="cfd4a841-f2e1-4372-aaaa-4b89fe372424" providerId="ADAL" clId="{64B7E596-D7C7-46B1-B236-FC60BF9E171F}" dt="2025-02-05T21:52:26.955" v="219" actId="1076"/>
          <ac:spMkLst>
            <pc:docMk/>
            <pc:sldMk cId="0" sldId="265"/>
            <ac:spMk id="12" creationId="{1771754C-D859-4F52-52EE-FE06DE1D0E4B}"/>
          </ac:spMkLst>
        </pc:spChg>
        <pc:spChg chg="add mod">
          <ac:chgData name="Sadeem Nasr" userId="cfd4a841-f2e1-4372-aaaa-4b89fe372424" providerId="ADAL" clId="{64B7E596-D7C7-46B1-B236-FC60BF9E171F}" dt="2025-02-05T21:53:29.359" v="223" actId="1076"/>
          <ac:spMkLst>
            <pc:docMk/>
            <pc:sldMk cId="0" sldId="265"/>
            <ac:spMk id="13" creationId="{56EF716C-D305-1D2E-E846-D1443B1B06AA}"/>
          </ac:spMkLst>
        </pc:spChg>
        <pc:spChg chg="add mod">
          <ac:chgData name="Sadeem Nasr" userId="cfd4a841-f2e1-4372-aaaa-4b89fe372424" providerId="ADAL" clId="{64B7E596-D7C7-46B1-B236-FC60BF9E171F}" dt="2025-02-05T21:51:00.212" v="212" actId="1076"/>
          <ac:spMkLst>
            <pc:docMk/>
            <pc:sldMk cId="0" sldId="265"/>
            <ac:spMk id="15" creationId="{E544CAC8-996D-1CE8-E6DC-CA68B97DFF85}"/>
          </ac:spMkLst>
        </pc:spChg>
        <pc:picChg chg="add mod modCrop">
          <ac:chgData name="Sadeem Nasr" userId="cfd4a841-f2e1-4372-aaaa-4b89fe372424" providerId="ADAL" clId="{64B7E596-D7C7-46B1-B236-FC60BF9E171F}" dt="2025-02-05T21:53:20.541" v="222" actId="18131"/>
          <ac:picMkLst>
            <pc:docMk/>
            <pc:sldMk cId="0" sldId="265"/>
            <ac:picMk id="14" creationId="{15422BA9-9886-3CEB-3355-F070BCE12E78}"/>
          </ac:picMkLst>
        </pc:picChg>
        <pc:picChg chg="mod modCrop">
          <ac:chgData name="Sadeem Nasr" userId="cfd4a841-f2e1-4372-aaaa-4b89fe372424" providerId="ADAL" clId="{64B7E596-D7C7-46B1-B236-FC60BF9E171F}" dt="2025-02-05T22:02:23.959" v="244" actId="18131"/>
          <ac:picMkLst>
            <pc:docMk/>
            <pc:sldMk cId="0" sldId="265"/>
            <ac:picMk id="21" creationId="{884D3626-DE8F-2683-88BF-9E583C4385D5}"/>
          </ac:picMkLst>
        </pc:picChg>
        <pc:picChg chg="mod">
          <ac:chgData name="Sadeem Nasr" userId="cfd4a841-f2e1-4372-aaaa-4b89fe372424" providerId="ADAL" clId="{64B7E596-D7C7-46B1-B236-FC60BF9E171F}" dt="2025-02-05T21:50:43.525" v="210" actId="1076"/>
          <ac:picMkLst>
            <pc:docMk/>
            <pc:sldMk cId="0" sldId="265"/>
            <ac:picMk id="22" creationId="{516C5D3A-20FA-824F-166F-01349D474FCE}"/>
          </ac:picMkLst>
        </pc:picChg>
        <pc:picChg chg="mod modCrop">
          <ac:chgData name="Sadeem Nasr" userId="cfd4a841-f2e1-4372-aaaa-4b89fe372424" providerId="ADAL" clId="{64B7E596-D7C7-46B1-B236-FC60BF9E171F}" dt="2025-02-05T21:59:28.266" v="234" actId="18131"/>
          <ac:picMkLst>
            <pc:docMk/>
            <pc:sldMk cId="0" sldId="265"/>
            <ac:picMk id="23" creationId="{48D74367-2F63-F5F5-F12A-C16B6035C361}"/>
          </ac:picMkLst>
        </pc:picChg>
        <pc:picChg chg="mod modCrop">
          <ac:chgData name="Sadeem Nasr" userId="cfd4a841-f2e1-4372-aaaa-4b89fe372424" providerId="ADAL" clId="{64B7E596-D7C7-46B1-B236-FC60BF9E171F}" dt="2025-02-05T22:01:04.096" v="239" actId="14826"/>
          <ac:picMkLst>
            <pc:docMk/>
            <pc:sldMk cId="0" sldId="265"/>
            <ac:picMk id="25" creationId="{EEFE7716-D7D2-CF73-D528-3B0F7793953A}"/>
          </ac:picMkLst>
        </pc:picChg>
        <pc:picChg chg="mod modCrop">
          <ac:chgData name="Sadeem Nasr" userId="cfd4a841-f2e1-4372-aaaa-4b89fe372424" providerId="ADAL" clId="{64B7E596-D7C7-46B1-B236-FC60BF9E171F}" dt="2025-02-05T22:34:27.876" v="260" actId="14826"/>
          <ac:picMkLst>
            <pc:docMk/>
            <pc:sldMk cId="0" sldId="265"/>
            <ac:picMk id="26" creationId="{B45EFC89-630E-607C-B744-BD396A566D88}"/>
          </ac:picMkLst>
        </pc:picChg>
        <pc:picChg chg="mod modCrop">
          <ac:chgData name="Sadeem Nasr" userId="cfd4a841-f2e1-4372-aaaa-4b89fe372424" providerId="ADAL" clId="{64B7E596-D7C7-46B1-B236-FC60BF9E171F}" dt="2025-02-05T22:22:13.889" v="254" actId="18131"/>
          <ac:picMkLst>
            <pc:docMk/>
            <pc:sldMk cId="0" sldId="265"/>
            <ac:picMk id="27" creationId="{266043D8-B632-56EE-58B4-C7FD69486B49}"/>
          </ac:picMkLst>
        </pc:picChg>
        <pc:picChg chg="mod modCrop">
          <ac:chgData name="Sadeem Nasr" userId="cfd4a841-f2e1-4372-aaaa-4b89fe372424" providerId="ADAL" clId="{64B7E596-D7C7-46B1-B236-FC60BF9E171F}" dt="2025-02-05T21:57:05.606" v="226" actId="18131"/>
          <ac:picMkLst>
            <pc:docMk/>
            <pc:sldMk cId="0" sldId="265"/>
            <ac:picMk id="28" creationId="{A48FC5FB-B98B-3261-887A-9AA8034A2293}"/>
          </ac:picMkLst>
        </pc:picChg>
      </pc:sldChg>
      <pc:sldChg chg="addSp delSp modSp mod addAnim delAnim modAnim">
        <pc:chgData name="Sadeem Nasr" userId="cfd4a841-f2e1-4372-aaaa-4b89fe372424" providerId="ADAL" clId="{64B7E596-D7C7-46B1-B236-FC60BF9E171F}" dt="2025-02-06T13:34:42.194" v="303" actId="478"/>
        <pc:sldMkLst>
          <pc:docMk/>
          <pc:sldMk cId="611179450" sldId="266"/>
        </pc:sldMkLst>
        <pc:spChg chg="mod">
          <ac:chgData name="Sadeem Nasr" userId="cfd4a841-f2e1-4372-aaaa-4b89fe372424" providerId="ADAL" clId="{64B7E596-D7C7-46B1-B236-FC60BF9E171F}" dt="2025-02-05T21:39:45.898" v="105" actId="20577"/>
          <ac:spMkLst>
            <pc:docMk/>
            <pc:sldMk cId="611179450" sldId="266"/>
            <ac:spMk id="6" creationId="{3C62481A-0855-D217-8762-F74C95605C0B}"/>
          </ac:spMkLst>
        </pc:spChg>
        <pc:picChg chg="add del mod">
          <ac:chgData name="Sadeem Nasr" userId="cfd4a841-f2e1-4372-aaaa-4b89fe372424" providerId="ADAL" clId="{64B7E596-D7C7-46B1-B236-FC60BF9E171F}" dt="2025-02-06T13:33:47.233" v="293" actId="478"/>
          <ac:picMkLst>
            <pc:docMk/>
            <pc:sldMk cId="611179450" sldId="266"/>
            <ac:picMk id="2" creationId="{DC2D886D-DEB0-9AE0-52E6-B08E9F440E53}"/>
          </ac:picMkLst>
        </pc:picChg>
        <pc:picChg chg="add del mod">
          <ac:chgData name="Sadeem Nasr" userId="cfd4a841-f2e1-4372-aaaa-4b89fe372424" providerId="ADAL" clId="{64B7E596-D7C7-46B1-B236-FC60BF9E171F}" dt="2025-02-06T13:34:42.194" v="303" actId="478"/>
          <ac:picMkLst>
            <pc:docMk/>
            <pc:sldMk cId="611179450" sldId="266"/>
            <ac:picMk id="3" creationId="{4C5D1D18-D6A3-A18F-9214-A25F2ACDF0F2}"/>
          </ac:picMkLst>
        </pc:picChg>
      </pc:sldChg>
      <pc:sldChg chg="add del">
        <pc:chgData name="Sadeem Nasr" userId="cfd4a841-f2e1-4372-aaaa-4b89fe372424" providerId="ADAL" clId="{64B7E596-D7C7-46B1-B236-FC60BF9E171F}" dt="2025-02-05T21:39:50.935" v="107" actId="47"/>
        <pc:sldMkLst>
          <pc:docMk/>
          <pc:sldMk cId="3808620044" sldId="267"/>
        </pc:sldMkLst>
      </pc:sldChg>
      <pc:sldChg chg="add del">
        <pc:chgData name="Sadeem Nasr" userId="cfd4a841-f2e1-4372-aaaa-4b89fe372424" providerId="ADAL" clId="{64B7E596-D7C7-46B1-B236-FC60BF9E171F}" dt="2025-02-05T21:39:53.401" v="108" actId="47"/>
        <pc:sldMkLst>
          <pc:docMk/>
          <pc:sldMk cId="2286317836" sldId="268"/>
        </pc:sldMkLst>
      </pc:sldChg>
      <pc:sldChg chg="addSp delSp modSp add mod delAnim modAnim">
        <pc:chgData name="Sadeem Nasr" userId="cfd4a841-f2e1-4372-aaaa-4b89fe372424" providerId="ADAL" clId="{64B7E596-D7C7-46B1-B236-FC60BF9E171F}" dt="2025-02-06T13:39:07.103" v="317" actId="478"/>
        <pc:sldMkLst>
          <pc:docMk/>
          <pc:sldMk cId="2685106511" sldId="269"/>
        </pc:sldMkLst>
        <pc:spChg chg="mod">
          <ac:chgData name="Sadeem Nasr" userId="cfd4a841-f2e1-4372-aaaa-4b89fe372424" providerId="ADAL" clId="{64B7E596-D7C7-46B1-B236-FC60BF9E171F}" dt="2025-02-06T13:28:50.575" v="276" actId="14100"/>
          <ac:spMkLst>
            <pc:docMk/>
            <pc:sldMk cId="2685106511" sldId="269"/>
            <ac:spMk id="6" creationId="{2CF37290-E679-8F74-9D32-DA301A708253}"/>
          </ac:spMkLst>
        </pc:spChg>
        <pc:picChg chg="add del mod">
          <ac:chgData name="Sadeem Nasr" userId="cfd4a841-f2e1-4372-aaaa-4b89fe372424" providerId="ADAL" clId="{64B7E596-D7C7-46B1-B236-FC60BF9E171F}" dt="2025-02-06T13:32:56.307" v="287" actId="478"/>
          <ac:picMkLst>
            <pc:docMk/>
            <pc:sldMk cId="2685106511" sldId="269"/>
            <ac:picMk id="2" creationId="{4D237BC0-ED41-DE54-59EA-C6E3FB697942}"/>
          </ac:picMkLst>
        </pc:picChg>
        <pc:picChg chg="add del mod">
          <ac:chgData name="Sadeem Nasr" userId="cfd4a841-f2e1-4372-aaaa-4b89fe372424" providerId="ADAL" clId="{64B7E596-D7C7-46B1-B236-FC60BF9E171F}" dt="2025-02-06T13:34:27.980" v="300" actId="478"/>
          <ac:picMkLst>
            <pc:docMk/>
            <pc:sldMk cId="2685106511" sldId="269"/>
            <ac:picMk id="3" creationId="{F93F7353-F597-129D-6581-5409BAC7A2C2}"/>
          </ac:picMkLst>
        </pc:picChg>
        <pc:picChg chg="add mod">
          <ac:chgData name="Sadeem Nasr" userId="cfd4a841-f2e1-4372-aaaa-4b89fe372424" providerId="ADAL" clId="{64B7E596-D7C7-46B1-B236-FC60BF9E171F}" dt="2025-02-06T13:34:33.575" v="301" actId="1076"/>
          <ac:picMkLst>
            <pc:docMk/>
            <pc:sldMk cId="2685106511" sldId="269"/>
            <ac:picMk id="4" creationId="{A9F3E9EA-8B06-E130-88CD-D92BD87A5FF6}"/>
          </ac:picMkLst>
        </pc:picChg>
        <pc:picChg chg="add del mod">
          <ac:chgData name="Sadeem Nasr" userId="cfd4a841-f2e1-4372-aaaa-4b89fe372424" providerId="ADAL" clId="{64B7E596-D7C7-46B1-B236-FC60BF9E171F}" dt="2025-02-06T13:35:40.424" v="308" actId="21"/>
          <ac:picMkLst>
            <pc:docMk/>
            <pc:sldMk cId="2685106511" sldId="269"/>
            <ac:picMk id="7" creationId="{389EF416-DE97-D031-B8F5-B03119FA1A27}"/>
          </ac:picMkLst>
        </pc:picChg>
        <pc:picChg chg="add del mod">
          <ac:chgData name="Sadeem Nasr" userId="cfd4a841-f2e1-4372-aaaa-4b89fe372424" providerId="ADAL" clId="{64B7E596-D7C7-46B1-B236-FC60BF9E171F}" dt="2025-02-06T13:39:07.103" v="317" actId="478"/>
          <ac:picMkLst>
            <pc:docMk/>
            <pc:sldMk cId="2685106511" sldId="269"/>
            <ac:picMk id="8" creationId="{AF1FDE96-838B-9240-A462-7CC1B32BE78F}"/>
          </ac:picMkLst>
        </pc:picChg>
      </pc:sldChg>
      <pc:sldChg chg="addSp delSp modSp add mod delAnim modAnim">
        <pc:chgData name="Sadeem Nasr" userId="cfd4a841-f2e1-4372-aaaa-4b89fe372424" providerId="ADAL" clId="{64B7E596-D7C7-46B1-B236-FC60BF9E171F}" dt="2025-02-06T13:38:35.879" v="316"/>
        <pc:sldMkLst>
          <pc:docMk/>
          <pc:sldMk cId="1825571644" sldId="270"/>
        </pc:sldMkLst>
        <pc:spChg chg="mod">
          <ac:chgData name="Sadeem Nasr" userId="cfd4a841-f2e1-4372-aaaa-4b89fe372424" providerId="ADAL" clId="{64B7E596-D7C7-46B1-B236-FC60BF9E171F}" dt="2025-02-05T21:42:47.872" v="136" actId="20577"/>
          <ac:spMkLst>
            <pc:docMk/>
            <pc:sldMk cId="1825571644" sldId="270"/>
            <ac:spMk id="6" creationId="{A80C61F2-B79E-F56E-D7F5-36658050AD83}"/>
          </ac:spMkLst>
        </pc:spChg>
        <pc:picChg chg="add del mod">
          <ac:chgData name="Sadeem Nasr" userId="cfd4a841-f2e1-4372-aaaa-4b89fe372424" providerId="ADAL" clId="{64B7E596-D7C7-46B1-B236-FC60BF9E171F}" dt="2025-02-06T13:35:42.819" v="309" actId="478"/>
          <ac:picMkLst>
            <pc:docMk/>
            <pc:sldMk cId="1825571644" sldId="270"/>
            <ac:picMk id="2" creationId="{3A8E3804-4634-FBD7-34F4-5CAA070B2E7C}"/>
          </ac:picMkLst>
        </pc:picChg>
        <pc:picChg chg="add mod">
          <ac:chgData name="Sadeem Nasr" userId="cfd4a841-f2e1-4372-aaaa-4b89fe372424" providerId="ADAL" clId="{64B7E596-D7C7-46B1-B236-FC60BF9E171F}" dt="2025-02-06T13:38:35.879" v="316"/>
          <ac:picMkLst>
            <pc:docMk/>
            <pc:sldMk cId="1825571644" sldId="270"/>
            <ac:picMk id="3" creationId="{630FE6A1-6BAF-2126-4500-C8E830151AEB}"/>
          </ac:picMkLst>
        </pc:picChg>
        <pc:picChg chg="add del mod">
          <ac:chgData name="Sadeem Nasr" userId="cfd4a841-f2e1-4372-aaaa-4b89fe372424" providerId="ADAL" clId="{64B7E596-D7C7-46B1-B236-FC60BF9E171F}" dt="2025-02-06T13:36:00.075" v="311" actId="478"/>
          <ac:picMkLst>
            <pc:docMk/>
            <pc:sldMk cId="1825571644" sldId="270"/>
            <ac:picMk id="7" creationId="{389EF416-DE97-D031-B8F5-B03119FA1A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78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6D787-5FA4-DC8C-2995-A616F6061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FC4FC-216C-1136-E464-8A42951B0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093A4-B77B-FC47-3E2A-4E24720BF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149F2-1C33-AE0E-A972-2AD4FA7423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34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FC116-DD67-A436-5035-60A0E2815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0137B6-D265-7686-1118-666B3B20F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4787F-7744-ECA5-9EAD-F09794536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A215B-0C21-D3A2-1B07-D4F6B001B5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24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47F67-2727-E58B-469D-D2044471D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C8801-DECA-6E2D-65C9-C4163AC06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EB11B-F7B4-153E-7F4C-60C1C546B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A73A6-B50C-4C63-58DA-3F19D5AE67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2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960721"/>
            <a:ext cx="7468553" cy="1499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Car Workshop Reservation -A Revolutionary Solution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2978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Welcome! Our team is proud to present a revolutionary car workshop reservation system designed to streamline scheduling and enhance the average customer experiences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40287" y="5850017"/>
            <a:ext cx="137588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15F26-9194-D17E-E803-E1E80F08573B}"/>
              </a:ext>
            </a:extLst>
          </p:cNvPr>
          <p:cNvSpPr txBox="1"/>
          <p:nvPr/>
        </p:nvSpPr>
        <p:spPr>
          <a:xfrm>
            <a:off x="3675580" y="3729788"/>
            <a:ext cx="735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DBFBD0-5C11-D37E-E25D-EAF52C792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10" y="0"/>
            <a:ext cx="549709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C61D0-426F-7DBC-D6AC-212E94C906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606" t="50543" r="4855" b="11896"/>
          <a:stretch/>
        </p:blipFill>
        <p:spPr>
          <a:xfrm>
            <a:off x="7601427" y="7716195"/>
            <a:ext cx="1409700" cy="225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763" y="1129546"/>
            <a:ext cx="1033319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Investment Opportunity: Join the Revolution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489" y="2212062"/>
            <a:ext cx="2160984" cy="15928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8709" y="2995374"/>
            <a:ext cx="164425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340548" y="2431137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Reduced Costs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40548" y="2884765"/>
            <a:ext cx="8304014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system optimizes workflow and resource utilization, leading to cost savings for workshops.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6242" y="3817025"/>
            <a:ext cx="8632627" cy="15240"/>
          </a:xfrm>
          <a:prstGeom prst="roundRect">
            <a:avLst>
              <a:gd name="adj" fmla="val 215644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997" y="3859649"/>
            <a:ext cx="4321969" cy="15928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8709" y="4436983"/>
            <a:ext cx="164425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21041" y="4078724"/>
            <a:ext cx="369843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Customer Experience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21041" y="4532352"/>
            <a:ext cx="7223522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 enjoy a streamlined and convenient experience, leading to increased satisfaction and loyalty.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6734" y="5464612"/>
            <a:ext cx="7552134" cy="15240"/>
          </a:xfrm>
          <a:prstGeom prst="roundRect">
            <a:avLst>
              <a:gd name="adj" fmla="val 2156442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05" y="5507236"/>
            <a:ext cx="6482953" cy="15928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8709" y="6084570"/>
            <a:ext cx="164425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501533" y="5726311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Efficiency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01533" y="6179939"/>
            <a:ext cx="614303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scheduling and streamlined processes empower workshops to operate more efficiently and effectively.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886754-D1C6-89A9-3826-ED57F82905EB}"/>
              </a:ext>
            </a:extLst>
          </p:cNvPr>
          <p:cNvSpPr/>
          <p:nvPr/>
        </p:nvSpPr>
        <p:spPr>
          <a:xfrm>
            <a:off x="12205699" y="7581066"/>
            <a:ext cx="2424701" cy="585627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294" y="650200"/>
            <a:ext cx="9486781" cy="694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Vision: AI-Powered Innovation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26294" y="1816775"/>
            <a:ext cx="2162889" cy="1716286"/>
          </a:xfrm>
          <a:prstGeom prst="roundRect">
            <a:avLst>
              <a:gd name="adj" fmla="val 2063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85255" y="2438757"/>
            <a:ext cx="17704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3225284" y="2052876"/>
            <a:ext cx="299680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AI-powered Scheduling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25284" y="2541627"/>
            <a:ext cx="10342721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Integrating AI into our system can further optimize scheduling, predicting demand and suggesting optimal time slots.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07174" y="3517821"/>
            <a:ext cx="10578941" cy="15240"/>
          </a:xfrm>
          <a:prstGeom prst="roundRect">
            <a:avLst>
              <a:gd name="adj" fmla="val 2323836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826294" y="3651052"/>
            <a:ext cx="4325898" cy="1716286"/>
          </a:xfrm>
          <a:prstGeom prst="roundRect">
            <a:avLst>
              <a:gd name="adj" fmla="val 2063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85255" y="4273034"/>
            <a:ext cx="17704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388293" y="3887153"/>
            <a:ext cx="2932867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Predictive Maintenance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388293" y="4375904"/>
            <a:ext cx="8179713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analyzing data, the system can proactively identify potential maintenance needs, reducing downtime and enhancing preventative care.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0182" y="5352098"/>
            <a:ext cx="8415933" cy="15240"/>
          </a:xfrm>
          <a:prstGeom prst="roundRect">
            <a:avLst>
              <a:gd name="adj" fmla="val 2323836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826294" y="5485328"/>
            <a:ext cx="6488906" cy="2093952"/>
          </a:xfrm>
          <a:prstGeom prst="roundRect">
            <a:avLst>
              <a:gd name="adj" fmla="val 1691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85255" y="6296144"/>
            <a:ext cx="17704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551301" y="5721429"/>
            <a:ext cx="376892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Integrated Payment Solutions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51301" y="6210181"/>
            <a:ext cx="6016704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can be expanded to include secure online payment options, simplifying the booking and payment process.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6F150D-F45A-1F3C-4F61-6AAB8862EFC8}"/>
              </a:ext>
            </a:extLst>
          </p:cNvPr>
          <p:cNvSpPr/>
          <p:nvPr/>
        </p:nvSpPr>
        <p:spPr>
          <a:xfrm>
            <a:off x="12205699" y="7617896"/>
            <a:ext cx="2424701" cy="585627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B05FC6-07C0-0083-7750-085DAE5903BC}"/>
              </a:ext>
            </a:extLst>
          </p:cNvPr>
          <p:cNvSpPr/>
          <p:nvPr/>
        </p:nvSpPr>
        <p:spPr>
          <a:xfrm>
            <a:off x="4182886" y="2313633"/>
            <a:ext cx="6264628" cy="8240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2350403" y="459619"/>
            <a:ext cx="9929594" cy="771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Join us: Invest in Innovation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2E00B2-F031-BE73-C952-C9AD55F020C0}"/>
              </a:ext>
            </a:extLst>
          </p:cNvPr>
          <p:cNvSpPr/>
          <p:nvPr/>
        </p:nvSpPr>
        <p:spPr>
          <a:xfrm>
            <a:off x="12707117" y="7757526"/>
            <a:ext cx="1923283" cy="369332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6F618E8-40D8-B6B8-DF08-08A94CFBF3BD}"/>
              </a:ext>
            </a:extLst>
          </p:cNvPr>
          <p:cNvSpPr/>
          <p:nvPr/>
        </p:nvSpPr>
        <p:spPr>
          <a:xfrm>
            <a:off x="743490" y="1230789"/>
            <a:ext cx="13057694" cy="82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are confident that our car workshop reservation system offers a compelling investment opportunity. By supporting our project, you'll be investing in a solution that transforms the industry and enhances the customer experience.</a:t>
            </a:r>
            <a:endParaRPr lang="en-US" sz="18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13EB5F9B-92D9-4E6E-2940-3E505DBB2F53}"/>
              </a:ext>
            </a:extLst>
          </p:cNvPr>
          <p:cNvSpPr/>
          <p:nvPr/>
        </p:nvSpPr>
        <p:spPr>
          <a:xfrm>
            <a:off x="6102849" y="2534386"/>
            <a:ext cx="2424702" cy="382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PT Sans" panose="020B0503020203020204" pitchFamily="34" charset="0"/>
                <a:ea typeface="PT Sans" pitchFamily="34" charset="-122"/>
                <a:cs typeface="PT Sans" pitchFamily="34" charset="-120"/>
              </a:rPr>
              <a:t>Developed by</a:t>
            </a:r>
            <a:endParaRPr lang="en-US" sz="2800" b="1" dirty="0">
              <a:latin typeface="PT Sans" panose="020B0503020203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4D3626-DE8F-2683-88BF-9E583C43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67" t="782" r="14762" b="25972"/>
          <a:stretch/>
        </p:blipFill>
        <p:spPr>
          <a:xfrm>
            <a:off x="571633" y="2777866"/>
            <a:ext cx="1665024" cy="1664474"/>
          </a:xfrm>
          <a:prstGeom prst="flowChartConnector">
            <a:avLst/>
          </a:prstGeom>
        </p:spPr>
      </p:pic>
      <p:pic>
        <p:nvPicPr>
          <p:cNvPr id="22" name="Picture 2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16C5D3A-20FA-824F-166F-01349D474F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00" t="27253" r="19286" b="5133"/>
          <a:stretch/>
        </p:blipFill>
        <p:spPr>
          <a:xfrm>
            <a:off x="3587246" y="4094695"/>
            <a:ext cx="1665024" cy="1664474"/>
          </a:xfrm>
          <a:prstGeom prst="flowChartConnector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D74367-2F63-F5F5-F12A-C16B6035C3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42" t="22001" r="29936" b="40367"/>
          <a:stretch/>
        </p:blipFill>
        <p:spPr>
          <a:xfrm>
            <a:off x="12393745" y="2783145"/>
            <a:ext cx="1665024" cy="1664474"/>
          </a:xfrm>
          <a:prstGeom prst="flowChartConnector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FE7716-D7D2-CF73-D528-3B0F779395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71" r="4271"/>
          <a:stretch/>
        </p:blipFill>
        <p:spPr>
          <a:xfrm>
            <a:off x="11653388" y="5530463"/>
            <a:ext cx="1665024" cy="1664474"/>
          </a:xfrm>
          <a:prstGeom prst="flowChartConnector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5EFC89-630E-607C-B744-BD396A566D8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t="16" r="-16" b="1"/>
          <a:stretch/>
        </p:blipFill>
        <p:spPr>
          <a:xfrm>
            <a:off x="1330799" y="5530463"/>
            <a:ext cx="1665024" cy="1664474"/>
          </a:xfrm>
          <a:prstGeom prst="flowChartConnector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6043D8-B632-56EE-58B4-C7FD69486B4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773" t="1272" r="20200" b="23771"/>
          <a:stretch/>
        </p:blipFill>
        <p:spPr>
          <a:xfrm>
            <a:off x="9378131" y="4094695"/>
            <a:ext cx="1665024" cy="1664474"/>
          </a:xfrm>
          <a:prstGeom prst="flowChartConnector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8FC5FB-B98B-3261-887A-9AA8034A229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11437"/>
          <a:stretch/>
        </p:blipFill>
        <p:spPr>
          <a:xfrm>
            <a:off x="6449627" y="5799843"/>
            <a:ext cx="1665024" cy="1664474"/>
          </a:xfrm>
          <a:prstGeom prst="flowChartConnector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E4B167B-056C-F61C-EE20-196C25C2E969}"/>
              </a:ext>
            </a:extLst>
          </p:cNvPr>
          <p:cNvSpPr txBox="1"/>
          <p:nvPr/>
        </p:nvSpPr>
        <p:spPr>
          <a:xfrm>
            <a:off x="4642201" y="5842000"/>
            <a:ext cx="1322257" cy="520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F6E71-5166-3362-493B-D595D1C03101}"/>
              </a:ext>
            </a:extLst>
          </p:cNvPr>
          <p:cNvSpPr txBox="1"/>
          <p:nvPr/>
        </p:nvSpPr>
        <p:spPr>
          <a:xfrm>
            <a:off x="400248" y="4634388"/>
            <a:ext cx="200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Amir </a:t>
            </a:r>
            <a:r>
              <a:rPr lang="en-US" dirty="0" err="1">
                <a:solidFill>
                  <a:schemeClr val="bg1"/>
                </a:solidFill>
              </a:rPr>
              <a:t>Amangeldiyev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BE3AB6-CC18-893C-1332-684C0C0E322A}"/>
              </a:ext>
            </a:extLst>
          </p:cNvPr>
          <p:cNvSpPr txBox="1"/>
          <p:nvPr/>
        </p:nvSpPr>
        <p:spPr>
          <a:xfrm>
            <a:off x="1290668" y="7356565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Anton </a:t>
            </a:r>
            <a:r>
              <a:rPr lang="en-US" dirty="0" err="1">
                <a:solidFill>
                  <a:schemeClr val="bg1"/>
                </a:solidFill>
              </a:rPr>
              <a:t>Averianov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B22E4-C39B-4FA1-CED2-B475B3C4C909}"/>
              </a:ext>
            </a:extLst>
          </p:cNvPr>
          <p:cNvSpPr txBox="1"/>
          <p:nvPr/>
        </p:nvSpPr>
        <p:spPr>
          <a:xfrm>
            <a:off x="9198923" y="5917684"/>
            <a:ext cx="202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Chingiz </a:t>
            </a:r>
            <a:r>
              <a:rPr lang="en-US" dirty="0" err="1">
                <a:solidFill>
                  <a:schemeClr val="bg1"/>
                </a:solidFill>
              </a:rPr>
              <a:t>Kuanyshbay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10164-9837-DF73-BFE0-B5E7D88AABC5}"/>
              </a:ext>
            </a:extLst>
          </p:cNvPr>
          <p:cNvSpPr txBox="1"/>
          <p:nvPr/>
        </p:nvSpPr>
        <p:spPr>
          <a:xfrm>
            <a:off x="3596936" y="5945938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Mher</a:t>
            </a:r>
            <a:r>
              <a:rPr lang="en-US" dirty="0">
                <a:solidFill>
                  <a:schemeClr val="bg1"/>
                </a:solidFill>
              </a:rPr>
              <a:t> Avetisyan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0D9D6-4EB0-C478-264C-D1CD0589EE53}"/>
              </a:ext>
            </a:extLst>
          </p:cNvPr>
          <p:cNvSpPr txBox="1"/>
          <p:nvPr/>
        </p:nvSpPr>
        <p:spPr>
          <a:xfrm>
            <a:off x="6310695" y="7625945"/>
            <a:ext cx="192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Noel Leon </a:t>
            </a:r>
            <a:r>
              <a:rPr lang="en-US" dirty="0" err="1">
                <a:solidFill>
                  <a:schemeClr val="bg1"/>
                </a:solidFill>
              </a:rPr>
              <a:t>Görmez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1754C-D859-4F52-52EE-FE06DE1D0E4B}"/>
              </a:ext>
            </a:extLst>
          </p:cNvPr>
          <p:cNvSpPr txBox="1"/>
          <p:nvPr/>
        </p:nvSpPr>
        <p:spPr>
          <a:xfrm>
            <a:off x="12045677" y="4638528"/>
            <a:ext cx="2361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Zeinelabeddine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Zayoun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F716C-D305-1D2E-E846-D1443B1B06AA}"/>
              </a:ext>
            </a:extLst>
          </p:cNvPr>
          <p:cNvSpPr txBox="1"/>
          <p:nvPr/>
        </p:nvSpPr>
        <p:spPr>
          <a:xfrm>
            <a:off x="11775609" y="735656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Sadeem Nasr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422BA9-9886-3CEB-3355-F070BCE12E7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0137" b="18481"/>
          <a:stretch/>
        </p:blipFill>
        <p:spPr>
          <a:xfrm>
            <a:off x="6449627" y="3385572"/>
            <a:ext cx="1665024" cy="1664474"/>
          </a:xfrm>
          <a:prstGeom prst="flowChartConnector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44CAC8-996D-1CE8-E6DC-CA68B97DFF85}"/>
              </a:ext>
            </a:extLst>
          </p:cNvPr>
          <p:cNvSpPr txBox="1"/>
          <p:nvPr/>
        </p:nvSpPr>
        <p:spPr>
          <a:xfrm>
            <a:off x="6430816" y="5211674"/>
            <a:ext cx="170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Petar </a:t>
            </a:r>
            <a:r>
              <a:rPr lang="en-US" dirty="0" err="1">
                <a:solidFill>
                  <a:schemeClr val="bg1"/>
                </a:solidFill>
              </a:rPr>
              <a:t>Nedyalkov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940466" y="1765529"/>
            <a:ext cx="606650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car workshops rely on manual scheduling methods, leading to long wait times, double bookings, and communication breakdowns. These issues create frustration for both customers and workshop staff.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854752" y="1765529"/>
            <a:ext cx="583518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Workshops struggle to manage appointments efficiently, resulting in missed opportunities and lost revenue. Customers face inconvenience and uncertainty, leading to dissatisfaction and potential loss of business.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645E60-FC69-10E6-98E7-DC30C8CDEFBA}"/>
              </a:ext>
            </a:extLst>
          </p:cNvPr>
          <p:cNvSpPr/>
          <p:nvPr/>
        </p:nvSpPr>
        <p:spPr>
          <a:xfrm>
            <a:off x="12082410" y="7572053"/>
            <a:ext cx="2424701" cy="585627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4FF6574E-C333-056D-F9AA-85B82092AAD2}"/>
              </a:ext>
            </a:extLst>
          </p:cNvPr>
          <p:cNvSpPr/>
          <p:nvPr/>
        </p:nvSpPr>
        <p:spPr>
          <a:xfrm>
            <a:off x="755531" y="497931"/>
            <a:ext cx="95057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 of Manual Scheduling</a:t>
            </a:r>
            <a:endParaRPr lang="en-US" sz="4400" dirty="0"/>
          </a:p>
        </p:txBody>
      </p:sp>
      <p:pic>
        <p:nvPicPr>
          <p:cNvPr id="16" name="Picture 15" descr="A group of people in a busy office&#10;&#10;Description automatically generated">
            <a:extLst>
              <a:ext uri="{FF2B5EF4-FFF2-40B4-BE49-F238E27FC236}">
                <a16:creationId xmlns:a16="http://schemas.microsoft.com/office/drawing/2014/main" id="{7A5A29E5-17AB-0D2E-01E0-D4819D45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1" y="3861206"/>
            <a:ext cx="6169250" cy="3525287"/>
          </a:xfrm>
          <a:prstGeom prst="rect">
            <a:avLst/>
          </a:prstGeom>
        </p:spPr>
      </p:pic>
      <p:pic>
        <p:nvPicPr>
          <p:cNvPr id="20" name="Picture 19" descr="A group of people in a car repair shop&#10;&#10;Description automatically generated">
            <a:extLst>
              <a:ext uri="{FF2B5EF4-FFF2-40B4-BE49-F238E27FC236}">
                <a16:creationId xmlns:a16="http://schemas.microsoft.com/office/drawing/2014/main" id="{854C827E-283D-0AC1-4EDF-B1BF232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099" y="3861206"/>
            <a:ext cx="6169251" cy="35252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1474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Solution: A Digital Revolution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5095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92002" y="295120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850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1. Online Booking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346490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system enables customers to browse available services and time slots online, making booking hassle-free and convenient.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85095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45936" y="295120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850952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 Automated Scheduling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698438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platform automates scheduling, eliminating human errors and ensuring accurate appointment allocation.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615315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92002" y="6253401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6153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Real-Time Service Tracking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64868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 will receive real-time updates about their appointment status and payments through the system.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E7E1FB-6B81-78E1-8CC6-AE44F982D2FB}"/>
              </a:ext>
            </a:extLst>
          </p:cNvPr>
          <p:cNvSpPr/>
          <p:nvPr/>
        </p:nvSpPr>
        <p:spPr>
          <a:xfrm>
            <a:off x="12205699" y="7541231"/>
            <a:ext cx="2424701" cy="585627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5697" y="1620521"/>
            <a:ext cx="82390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 and Design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52264" y="3150284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system utilizes a Java-based standalone application, offering robust functionality and seamless integration with existing workshop systems.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809971" y="3150284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ER Diagram showcases how users, services, workshops, and appointments interact within our database. The diagram depicts key relationships and data flow between different system components.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4C91A3-D469-CFFB-D040-06832ED0DFF1}"/>
              </a:ext>
            </a:extLst>
          </p:cNvPr>
          <p:cNvSpPr/>
          <p:nvPr/>
        </p:nvSpPr>
        <p:spPr>
          <a:xfrm>
            <a:off x="12205699" y="7541231"/>
            <a:ext cx="2424701" cy="585627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310688-1AB8-2729-56FB-93BE70BA4FA9}"/>
              </a:ext>
            </a:extLst>
          </p:cNvPr>
          <p:cNvSpPr/>
          <p:nvPr/>
        </p:nvSpPr>
        <p:spPr>
          <a:xfrm>
            <a:off x="626128" y="2970798"/>
            <a:ext cx="6411671" cy="1968314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29CC71-870F-282B-1302-987B519D38F4}"/>
              </a:ext>
            </a:extLst>
          </p:cNvPr>
          <p:cNvSpPr/>
          <p:nvPr/>
        </p:nvSpPr>
        <p:spPr>
          <a:xfrm>
            <a:off x="7592602" y="2970798"/>
            <a:ext cx="6508403" cy="1968314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5561" y="3252192"/>
            <a:ext cx="8369617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Technical Flow: Streamlining Operations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5561" y="5904309"/>
            <a:ext cx="13279279" cy="22860"/>
          </a:xfrm>
          <a:prstGeom prst="roundRect">
            <a:avLst>
              <a:gd name="adj" fmla="val 1266696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35611" y="5228749"/>
            <a:ext cx="22860" cy="675561"/>
          </a:xfrm>
          <a:prstGeom prst="roundRect">
            <a:avLst>
              <a:gd name="adj" fmla="val 1266696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729871" y="5687139"/>
            <a:ext cx="434340" cy="434340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865245" y="5767983"/>
            <a:ext cx="16347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868561" y="4109442"/>
            <a:ext cx="6157079" cy="926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system employs a user-friendly interface, guiding customers through the booking process effortlessly. The user selects a desired service and time slot, and the system automatically checks for availability.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303651" y="5904309"/>
            <a:ext cx="22860" cy="675561"/>
          </a:xfrm>
          <a:prstGeom prst="roundRect">
            <a:avLst>
              <a:gd name="adj" fmla="val 1266696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097911" y="5687139"/>
            <a:ext cx="434340" cy="434340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233285" y="5767983"/>
            <a:ext cx="16347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236601" y="6772989"/>
            <a:ext cx="61570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validates user login credentials and confirms the availability of chosen services and time slots, preventing scheduling conflicts.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671810" y="5228749"/>
            <a:ext cx="22860" cy="675561"/>
          </a:xfrm>
          <a:prstGeom prst="roundRect">
            <a:avLst>
              <a:gd name="adj" fmla="val 1266696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10466070" y="5687139"/>
            <a:ext cx="434340" cy="434340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601444" y="5767983"/>
            <a:ext cx="16347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604641" y="4109442"/>
            <a:ext cx="6157198" cy="926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Upon booking confirmation, the system stores the appointment in the database, and sends a confirmation notification to the user.</a:t>
            </a:r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5835A-191B-4DD5-77EB-B8CA5749D60A}"/>
              </a:ext>
            </a:extLst>
          </p:cNvPr>
          <p:cNvSpPr/>
          <p:nvPr/>
        </p:nvSpPr>
        <p:spPr>
          <a:xfrm>
            <a:off x="12205699" y="7541231"/>
            <a:ext cx="2424701" cy="585627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white and blue vehicle on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C958AD7B-9B4E-A296-EC57-96D0EE3721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" t="62841" r="-206" b="940"/>
          <a:stretch/>
        </p:blipFill>
        <p:spPr>
          <a:xfrm>
            <a:off x="0" y="-2999"/>
            <a:ext cx="14668499" cy="30280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B7E9F-5CEB-11A8-01D3-E81C4B8C5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D91253-9603-053E-5207-2542E086014D}"/>
              </a:ext>
            </a:extLst>
          </p:cNvPr>
          <p:cNvSpPr/>
          <p:nvPr/>
        </p:nvSpPr>
        <p:spPr>
          <a:xfrm>
            <a:off x="12205699" y="7541231"/>
            <a:ext cx="2424701" cy="585627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C62481A-0855-D217-8762-F74C95605C0B}"/>
              </a:ext>
            </a:extLst>
          </p:cNvPr>
          <p:cNvSpPr/>
          <p:nvPr/>
        </p:nvSpPr>
        <p:spPr>
          <a:xfrm>
            <a:off x="847844" y="500562"/>
            <a:ext cx="95057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glance at our software: Sign-up function</a:t>
            </a:r>
            <a:endParaRPr lang="en-US" sz="4400" dirty="0"/>
          </a:p>
        </p:txBody>
      </p:sp>
      <p:pic>
        <p:nvPicPr>
          <p:cNvPr id="2" name="Sign up">
            <a:hlinkClick r:id="" action="ppaction://media"/>
            <a:extLst>
              <a:ext uri="{FF2B5EF4-FFF2-40B4-BE49-F238E27FC236}">
                <a16:creationId xmlns:a16="http://schemas.microsoft.com/office/drawing/2014/main" id="{DC2D886D-DEB0-9AE0-52E6-B08E9F440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6677" y="1644358"/>
            <a:ext cx="10777045" cy="58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7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D8552-3692-DC97-B112-DF93A253E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ACE95-74BE-CCC2-A246-3E03D0B148BF}"/>
              </a:ext>
            </a:extLst>
          </p:cNvPr>
          <p:cNvSpPr/>
          <p:nvPr/>
        </p:nvSpPr>
        <p:spPr>
          <a:xfrm>
            <a:off x="12205699" y="7541231"/>
            <a:ext cx="2424701" cy="585627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2CF37290-E679-8F74-9D32-DA301A708253}"/>
              </a:ext>
            </a:extLst>
          </p:cNvPr>
          <p:cNvSpPr/>
          <p:nvPr/>
        </p:nvSpPr>
        <p:spPr>
          <a:xfrm>
            <a:off x="847843" y="500562"/>
            <a:ext cx="129503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glance at our software: Log-in &amp; Profile functions</a:t>
            </a:r>
            <a:endParaRPr lang="en-US" sz="4400" dirty="0"/>
          </a:p>
        </p:txBody>
      </p:sp>
      <p:pic>
        <p:nvPicPr>
          <p:cNvPr id="4" name="Loginand prof">
            <a:hlinkClick r:id="" action="ppaction://media"/>
            <a:extLst>
              <a:ext uri="{FF2B5EF4-FFF2-40B4-BE49-F238E27FC236}">
                <a16:creationId xmlns:a16="http://schemas.microsoft.com/office/drawing/2014/main" id="{A9F3E9EA-8B06-E130-88CD-D92BD87A5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6677" y="1644356"/>
            <a:ext cx="10777046" cy="589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0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F707-192D-E515-C5F8-805B7909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0F6709-1E90-3185-683C-C5CD7A1227DD}"/>
              </a:ext>
            </a:extLst>
          </p:cNvPr>
          <p:cNvSpPr/>
          <p:nvPr/>
        </p:nvSpPr>
        <p:spPr>
          <a:xfrm>
            <a:off x="12205699" y="7541231"/>
            <a:ext cx="2424701" cy="585627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A80C61F2-B79E-F56E-D7F5-36658050AD83}"/>
              </a:ext>
            </a:extLst>
          </p:cNvPr>
          <p:cNvSpPr/>
          <p:nvPr/>
        </p:nvSpPr>
        <p:spPr>
          <a:xfrm>
            <a:off x="847844" y="500562"/>
            <a:ext cx="95057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glance at our software: Reservation function</a:t>
            </a:r>
            <a:endParaRPr lang="en-US" sz="4400" dirty="0"/>
          </a:p>
        </p:txBody>
      </p:sp>
      <p:pic>
        <p:nvPicPr>
          <p:cNvPr id="3" name="reservation">
            <a:hlinkClick r:id="" action="ppaction://media"/>
            <a:extLst>
              <a:ext uri="{FF2B5EF4-FFF2-40B4-BE49-F238E27FC236}">
                <a16:creationId xmlns:a16="http://schemas.microsoft.com/office/drawing/2014/main" id="{630FE6A1-6BAF-2126-4500-C8E830151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6677" y="1644356"/>
            <a:ext cx="10777046" cy="589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729" y="569952"/>
            <a:ext cx="7693343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 &amp; Scalability: Shaping the Future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11729" y="2203609"/>
            <a:ext cx="3691176" cy="683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30%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6838117" y="3146465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Faster Scheduling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211729" y="3575566"/>
            <a:ext cx="3691176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system significantly reduces scheduling time, freeing up staff to focus on core workshop operations.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3777" y="2203609"/>
            <a:ext cx="3691295" cy="683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90%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10840164" y="3146465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Error Reduction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213777" y="3575566"/>
            <a:ext cx="3691295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scheduling minimizes human errors, improving accuracy and ensuring efficient resource allocation.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212693" y="5295662"/>
            <a:ext cx="3691295" cy="683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∞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8839081" y="6238518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Scalability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212693" y="6667619"/>
            <a:ext cx="3691295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is designed to scale seamlessly, catering to both small workshops and larger chains nationwide.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1186B8-7B9A-EB1D-F08E-734C87D557F8}"/>
              </a:ext>
            </a:extLst>
          </p:cNvPr>
          <p:cNvSpPr/>
          <p:nvPr/>
        </p:nvSpPr>
        <p:spPr>
          <a:xfrm>
            <a:off x="12205699" y="7582327"/>
            <a:ext cx="2424701" cy="585627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604</Words>
  <Application>Microsoft Office PowerPoint</Application>
  <PresentationFormat>Custom</PresentationFormat>
  <Paragraphs>81</Paragraphs>
  <Slides>12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Nunito Semi Bold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Sadeem Nasr</cp:lastModifiedBy>
  <cp:revision>2</cp:revision>
  <dcterms:created xsi:type="dcterms:W3CDTF">2025-01-31T16:39:29Z</dcterms:created>
  <dcterms:modified xsi:type="dcterms:W3CDTF">2025-02-06T13:39:17Z</dcterms:modified>
</cp:coreProperties>
</file>